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5613" cy="99393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3" d="100"/>
          <a:sy n="83" d="100"/>
        </p:scale>
        <p:origin x="3018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0238-950F-4557-B34A-C51EF08A24C9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AE73-C265-4978-BFCE-DA40B7FAED30}" type="slidenum">
              <a:rPr lang="it-IT" smtClean="0"/>
              <a:t>‹N›</a:t>
            </a:fld>
            <a:endParaRPr lang="it-IT"/>
          </a:p>
        </p:txBody>
      </p:sp>
      <p:pic>
        <p:nvPicPr>
          <p:cNvPr id="1026" name="EB73BCA3-65E8-405A-9B39-29C7A4E96FE3" descr="EB73BCA3-65E8-405A-9B39-29C7A4E96FE3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7987A1"/>
              </a:clrFrom>
              <a:clrTo>
                <a:srgbClr val="7987A1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4000"/>
                    </a14:imgEffect>
                    <a14:imgEffect>
                      <a14:saturation sat="33000"/>
                    </a14:imgEffect>
                    <a14:imgEffect>
                      <a14:brightnessContrast bright="52000" contrast="-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3122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38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0238-950F-4557-B34A-C51EF08A24C9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AE73-C265-4978-BFCE-DA40B7FAE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06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0238-950F-4557-B34A-C51EF08A24C9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AE73-C265-4978-BFCE-DA40B7FAE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26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0238-950F-4557-B34A-C51EF08A24C9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AE73-C265-4978-BFCE-DA40B7FAE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57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0238-950F-4557-B34A-C51EF08A24C9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AE73-C265-4978-BFCE-DA40B7FAE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80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0238-950F-4557-B34A-C51EF08A24C9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AE73-C265-4978-BFCE-DA40B7FAE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1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0238-950F-4557-B34A-C51EF08A24C9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AE73-C265-4978-BFCE-DA40B7FAE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77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0238-950F-4557-B34A-C51EF08A24C9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AE73-C265-4978-BFCE-DA40B7FAE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8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0238-950F-4557-B34A-C51EF08A24C9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AE73-C265-4978-BFCE-DA40B7FAE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90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0238-950F-4557-B34A-C51EF08A24C9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AE73-C265-4978-BFCE-DA40B7FAE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4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0238-950F-4557-B34A-C51EF08A24C9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AE73-C265-4978-BFCE-DA40B7FAE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01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D0238-950F-4557-B34A-C51EF08A24C9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DAE73-C265-4978-BFCE-DA40B7FAE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73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96" y="7668344"/>
            <a:ext cx="6858000" cy="1527171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Autofit/>
          </a:bodyPr>
          <a:lstStyle/>
          <a:p>
            <a:r>
              <a:rPr lang="it-IT" sz="1100" b="1" dirty="0" smtClean="0">
                <a:solidFill>
                  <a:srgbClr val="E86E0A"/>
                </a:solidFill>
              </a:rPr>
              <a:t>Referente per il ciclo di seminari </a:t>
            </a:r>
          </a:p>
          <a:p>
            <a:r>
              <a:rPr lang="it-IT" sz="1100" b="1" dirty="0" smtClean="0">
                <a:solidFill>
                  <a:srgbClr val="E86E0A"/>
                </a:solidFill>
              </a:rPr>
              <a:t>       prof.ssa Teresa Tonchia</a:t>
            </a:r>
          </a:p>
          <a:p>
            <a:r>
              <a:rPr lang="it-IT" sz="1100" b="1" dirty="0" smtClean="0">
                <a:solidFill>
                  <a:srgbClr val="E86E0A"/>
                </a:solidFill>
              </a:rPr>
              <a:t>         (teresa.tonchia@dispes.units.it/tonchiat@gmail.com)</a:t>
            </a:r>
          </a:p>
          <a:p>
            <a:endParaRPr lang="it-IT" sz="1100" b="1" dirty="0" smtClean="0">
              <a:solidFill>
                <a:srgbClr val="E86E0A"/>
              </a:solidFill>
            </a:endParaRPr>
          </a:p>
          <a:p>
            <a:r>
              <a:rPr lang="it-IT" sz="1100" b="1" dirty="0" smtClean="0">
                <a:solidFill>
                  <a:srgbClr val="E86E0A"/>
                </a:solidFill>
              </a:rPr>
              <a:t>I seminari si terranno nella Sala Atti Francesco </a:t>
            </a:r>
            <a:r>
              <a:rPr lang="it-IT" sz="1100" b="1" dirty="0" err="1" smtClean="0">
                <a:solidFill>
                  <a:srgbClr val="E86E0A"/>
                </a:solidFill>
              </a:rPr>
              <a:t>Cacciaguerra</a:t>
            </a:r>
            <a:r>
              <a:rPr lang="it-IT" sz="1100" b="1" dirty="0" smtClean="0">
                <a:solidFill>
                  <a:srgbClr val="E86E0A"/>
                </a:solidFill>
              </a:rPr>
              <a:t> del Dipartimento di Scienze Politiche e Sociali (I piano, ala destra, Ed. Centrale)</a:t>
            </a:r>
          </a:p>
          <a:p>
            <a:r>
              <a:rPr lang="it-IT" sz="1100" b="1" dirty="0" smtClean="0">
                <a:solidFill>
                  <a:srgbClr val="E86E0A"/>
                </a:solidFill>
              </a:rPr>
              <a:t>La partecipazione è aperta a tutti e dà accesso alla richiesta di crediti formativi </a:t>
            </a:r>
            <a:endParaRPr lang="it-IT" sz="1100" b="1" dirty="0">
              <a:solidFill>
                <a:srgbClr val="E86E0A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068165"/>
              </p:ext>
            </p:extLst>
          </p:nvPr>
        </p:nvGraphicFramePr>
        <p:xfrm>
          <a:off x="620688" y="1765920"/>
          <a:ext cx="547260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2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endParaRPr lang="it-IT" sz="1000" dirty="0">
                        <a:solidFill>
                          <a:srgbClr val="E86E0A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solidFill>
                          <a:srgbClr val="E86E0A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endParaRPr lang="it-IT" sz="1400" dirty="0" smtClean="0">
                        <a:solidFill>
                          <a:srgbClr val="E86E0A"/>
                        </a:solidFill>
                      </a:endParaRPr>
                    </a:p>
                    <a:p>
                      <a:pPr algn="ctr"/>
                      <a:endParaRPr lang="it-IT" sz="1400" dirty="0" smtClean="0">
                        <a:solidFill>
                          <a:srgbClr val="E86E0A"/>
                        </a:solidFill>
                      </a:endParaRPr>
                    </a:p>
                    <a:p>
                      <a:pPr algn="ctr"/>
                      <a:endParaRPr lang="it-IT" sz="1400" dirty="0" smtClean="0">
                        <a:solidFill>
                          <a:srgbClr val="E86E0A"/>
                        </a:solidFill>
                      </a:endParaRPr>
                    </a:p>
                    <a:p>
                      <a:pPr algn="ctr"/>
                      <a:endParaRPr lang="it-IT" sz="1400" dirty="0" smtClean="0">
                        <a:solidFill>
                          <a:srgbClr val="E86E0A"/>
                        </a:solidFill>
                      </a:endParaRPr>
                    </a:p>
                    <a:p>
                      <a:pPr algn="ctr"/>
                      <a:r>
                        <a:rPr lang="it-IT" sz="1400" b="1" dirty="0" smtClean="0">
                          <a:solidFill>
                            <a:srgbClr val="E86E0A"/>
                          </a:solidFill>
                        </a:rPr>
                        <a:t> 12° ciclo di seminari su SOCIETA', POLITICA e CINEMA</a:t>
                      </a:r>
                      <a:endParaRPr lang="it-IT" sz="1400" b="1" dirty="0">
                        <a:solidFill>
                          <a:srgbClr val="E86E0A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300" dirty="0" smtClean="0">
                          <a:solidFill>
                            <a:srgbClr val="E86E0A"/>
                          </a:solidFill>
                        </a:rPr>
                        <a:t>1 marzo 2018</a:t>
                      </a:r>
                    </a:p>
                    <a:p>
                      <a:pPr algn="ctr"/>
                      <a:r>
                        <a:rPr lang="it-IT" sz="1300" dirty="0" smtClean="0">
                          <a:solidFill>
                            <a:srgbClr val="E86E0A"/>
                          </a:solidFill>
                        </a:rPr>
                        <a:t>16h00-19h00</a:t>
                      </a:r>
                      <a:endParaRPr lang="it-IT" sz="1300" dirty="0">
                        <a:solidFill>
                          <a:srgbClr val="E86E0A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it-IT" sz="1300" dirty="0" smtClean="0">
                          <a:solidFill>
                            <a:srgbClr val="E86E0A"/>
                          </a:solidFill>
                        </a:rPr>
                        <a:t>Introduzione  al ciclo di seminari su "AVATAR, visione di mondi".</a:t>
                      </a:r>
                    </a:p>
                    <a:p>
                      <a:pPr algn="l"/>
                      <a:r>
                        <a:rPr lang="it-IT" sz="1300" dirty="0" smtClean="0">
                          <a:solidFill>
                            <a:srgbClr val="E86E0A"/>
                          </a:solidFill>
                        </a:rPr>
                        <a:t>Teresa Tonchia, Università</a:t>
                      </a:r>
                      <a:r>
                        <a:rPr lang="it-IT" sz="1300" baseline="0" dirty="0" smtClean="0">
                          <a:solidFill>
                            <a:srgbClr val="E86E0A"/>
                          </a:solidFill>
                        </a:rPr>
                        <a:t> di Trieste</a:t>
                      </a:r>
                      <a:endParaRPr lang="it-IT" sz="1300" dirty="0" smtClean="0">
                        <a:solidFill>
                          <a:srgbClr val="E86E0A"/>
                        </a:solidFill>
                      </a:endParaRPr>
                    </a:p>
                    <a:p>
                      <a:pPr algn="l"/>
                      <a:r>
                        <a:rPr lang="it-IT" sz="1300" i="1" dirty="0" smtClean="0">
                          <a:solidFill>
                            <a:srgbClr val="E86E0A"/>
                          </a:solidFill>
                        </a:rPr>
                        <a:t>Avatar,  </a:t>
                      </a:r>
                      <a:r>
                        <a:rPr lang="it-IT" sz="1300" dirty="0" smtClean="0">
                          <a:solidFill>
                            <a:srgbClr val="E86E0A"/>
                          </a:solidFill>
                        </a:rPr>
                        <a:t>James Cameron</a:t>
                      </a:r>
                      <a:r>
                        <a:rPr lang="it-IT" sz="1300" baseline="0" dirty="0" smtClean="0">
                          <a:solidFill>
                            <a:srgbClr val="E86E0A"/>
                          </a:solidFill>
                        </a:rPr>
                        <a:t> </a:t>
                      </a:r>
                      <a:r>
                        <a:rPr lang="it-IT" sz="1300" dirty="0" smtClean="0">
                          <a:solidFill>
                            <a:srgbClr val="E86E0A"/>
                          </a:solidFill>
                        </a:rPr>
                        <a:t>2009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 smtClean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300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marzo 2018</a:t>
                      </a:r>
                    </a:p>
                    <a:p>
                      <a:pPr algn="ctr"/>
                      <a:r>
                        <a:rPr lang="it-IT" sz="1300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16h00-18h00</a:t>
                      </a:r>
                      <a:endParaRPr lang="it-IT" sz="1300" dirty="0">
                        <a:solidFill>
                          <a:srgbClr val="E86E0A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it-IT" sz="1300" b="1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L' annientamento dell'identità e la necessità della memoria</a:t>
                      </a:r>
                    </a:p>
                    <a:p>
                      <a:pPr algn="l"/>
                      <a:r>
                        <a:rPr lang="it-IT" sz="1300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Alessandra </a:t>
                      </a:r>
                      <a:r>
                        <a:rPr lang="it-IT" sz="1300" kern="1200" dirty="0" err="1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Arzon</a:t>
                      </a:r>
                      <a:r>
                        <a:rPr lang="it-IT" sz="1300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300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 </a:t>
                      </a:r>
                      <a:r>
                        <a:rPr lang="it-IT" sz="1300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Trieste</a:t>
                      </a:r>
                      <a:endParaRPr lang="it-IT" sz="1300" dirty="0">
                        <a:solidFill>
                          <a:srgbClr val="E86E0A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300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marzo 2018</a:t>
                      </a:r>
                    </a:p>
                    <a:p>
                      <a:pPr algn="ctr"/>
                      <a:r>
                        <a:rPr lang="it-IT" sz="1300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16h00-18h00</a:t>
                      </a:r>
                      <a:endParaRPr lang="it-IT" sz="1300" dirty="0">
                        <a:solidFill>
                          <a:srgbClr val="E86E0A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it-IT" sz="1300" b="1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Struttura, potere e conflitto nei mondi tra natura e tecnologia.</a:t>
                      </a:r>
                    </a:p>
                    <a:p>
                      <a:pPr algn="l"/>
                      <a:r>
                        <a:rPr lang="it-IT" sz="1300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Marco Caruso, Università di Trieste</a:t>
                      </a:r>
                      <a:endParaRPr lang="it-IT" sz="1300" dirty="0">
                        <a:solidFill>
                          <a:srgbClr val="E86E0A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436">
                <a:tc>
                  <a:txBody>
                    <a:bodyPr/>
                    <a:lstStyle/>
                    <a:p>
                      <a:pPr algn="ctr"/>
                      <a:r>
                        <a:rPr lang="it-IT" sz="1300" dirty="0" smtClean="0">
                          <a:solidFill>
                            <a:srgbClr val="E86E0A"/>
                          </a:solidFill>
                        </a:rPr>
                        <a:t>22 marzo 2018</a:t>
                      </a:r>
                    </a:p>
                    <a:p>
                      <a:pPr algn="ctr"/>
                      <a:r>
                        <a:rPr lang="it-IT" sz="1300" dirty="0" smtClean="0">
                          <a:solidFill>
                            <a:srgbClr val="E86E0A"/>
                          </a:solidFill>
                        </a:rPr>
                        <a:t>16h00-19h00</a:t>
                      </a:r>
                      <a:endParaRPr lang="it-IT" sz="1300" dirty="0">
                        <a:solidFill>
                          <a:srgbClr val="E86E0A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1300" dirty="0" smtClean="0">
                          <a:solidFill>
                            <a:srgbClr val="E86E0A"/>
                          </a:solidFill>
                        </a:rPr>
                        <a:t>Osservazioni conclusive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1300" b="1" dirty="0" smtClean="0">
                          <a:solidFill>
                            <a:srgbClr val="E86E0A"/>
                          </a:solidFill>
                        </a:rPr>
                        <a:t>Vedere l'invisibile. Empatia e conoscenza in</a:t>
                      </a:r>
                      <a:r>
                        <a:rPr lang="it-IT" sz="1300" b="1" i="1" dirty="0" smtClean="0">
                          <a:solidFill>
                            <a:srgbClr val="E86E0A"/>
                          </a:solidFill>
                        </a:rPr>
                        <a:t> Avatar </a:t>
                      </a:r>
                      <a:r>
                        <a:rPr lang="it-IT" sz="1300" dirty="0" smtClean="0">
                          <a:solidFill>
                            <a:srgbClr val="E86E0A"/>
                          </a:solidFill>
                        </a:rPr>
                        <a:t>- Irene Candelieri, Laboratorio di Filosofia e Politica dell’Immagine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1300" b="1" dirty="0" smtClean="0">
                          <a:solidFill>
                            <a:srgbClr val="E86E0A"/>
                          </a:solidFill>
                        </a:rPr>
                        <a:t>Pandora: re-visione del vivere in un altro mondo </a:t>
                      </a:r>
                      <a:r>
                        <a:rPr lang="it-IT" sz="1300" dirty="0" smtClean="0">
                          <a:solidFill>
                            <a:srgbClr val="E86E0A"/>
                          </a:solidFill>
                        </a:rPr>
                        <a:t>– Teresa Tonchia, Università di Trieste</a:t>
                      </a:r>
                      <a:endParaRPr lang="it-IT" sz="1300" dirty="0">
                        <a:solidFill>
                          <a:srgbClr val="E86E0A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0" y="-36512"/>
            <a:ext cx="6858000" cy="48334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100" b="1" dirty="0">
              <a:solidFill>
                <a:schemeClr val="accent6"/>
              </a:solidFill>
            </a:endParaRPr>
          </a:p>
        </p:txBody>
      </p:sp>
      <p:pic>
        <p:nvPicPr>
          <p:cNvPr id="4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2559" y="-20716"/>
            <a:ext cx="1459125" cy="920308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32184"/>
              </p:ext>
            </p:extLst>
          </p:nvPr>
        </p:nvGraphicFramePr>
        <p:xfrm>
          <a:off x="404664" y="683568"/>
          <a:ext cx="621925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08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9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Dipartimento di Scienze Politiche e Sociali</a:t>
                      </a:r>
                    </a:p>
                    <a:p>
                      <a:pPr marL="0" algn="l" defTabSz="914400" rtl="0" eaLnBrk="1" latinLnBrk="0" hangingPunct="1"/>
                      <a:endParaRPr lang="it-IT" sz="1400" b="1" kern="1200" dirty="0">
                        <a:solidFill>
                          <a:srgbClr val="E86E0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rgbClr val="E86E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Laboratorio di Filosofia e Politica dell’Immagine</a:t>
                      </a:r>
                      <a:endParaRPr lang="it-IT" sz="1400" dirty="0" smtClean="0">
                        <a:solidFill>
                          <a:srgbClr val="E86E0A"/>
                        </a:solidFill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55" y="171438"/>
            <a:ext cx="2456189" cy="375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2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188</Words>
  <Application>Microsoft Office PowerPoint</Application>
  <PresentationFormat>Presentazione su schermo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Presentazione standard di PowerPoint</vt:lpstr>
    </vt:vector>
  </TitlesOfParts>
  <Company>BNP Paribas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Norberto RIPONTI</dc:creator>
  <cp:lastModifiedBy>FRISANO SARA</cp:lastModifiedBy>
  <cp:revision>12</cp:revision>
  <cp:lastPrinted>2018-02-23T10:01:49Z</cp:lastPrinted>
  <dcterms:created xsi:type="dcterms:W3CDTF">2018-02-09T11:14:22Z</dcterms:created>
  <dcterms:modified xsi:type="dcterms:W3CDTF">2018-02-23T10:02:18Z</dcterms:modified>
</cp:coreProperties>
</file>